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6" r:id="rId3"/>
    <p:sldId id="259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CB447-7699-457F-84B6-3ED9BB3D7236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BCFDE-3DE3-4CD4-9623-43F6F560A3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BCFDE-3DE3-4CD4-9623-43F6F560A39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F92E4-A93F-467E-ACB4-657B71A4CE35}" type="datetimeFigureOut">
              <a:rPr lang="en-US" smtClean="0"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2FC9A-670B-49D3-BE4D-5E5F4916DA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itage-history.com/www/heritage.php?Dir=wars&amp;FileName=wars_saindependence.php" TargetMode="External"/><Relationship Id="rId2" Type="http://schemas.openxmlformats.org/officeDocument/2006/relationships/hyperlink" Target="http://www.brukeroptics.com/south_america0.html?&amp;L=1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cefalus.com/sociopolitical/different-view-economics/" TargetMode="External"/><Relationship Id="rId4" Type="http://schemas.openxmlformats.org/officeDocument/2006/relationships/hyperlink" Target="http://www.riantours.com/lima_arequipa_cusco_tour_8day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Historia de Perú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Lauren Hutton</a:t>
            </a:r>
            <a:r>
              <a:rPr lang="en-US" dirty="0" smtClean="0">
                <a:solidFill>
                  <a:schemeClr val="tx1"/>
                </a:solidFill>
              </a:rPr>
              <a:t>-Work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  <a:latin typeface="Agency FB" pitchFamily="34" charset="0"/>
              </a:rPr>
              <a:t>Independenc</a:t>
            </a:r>
            <a:r>
              <a:rPr lang="es-MX" dirty="0" err="1" smtClean="0">
                <a:solidFill>
                  <a:srgbClr val="FFFF00"/>
                </a:solidFill>
                <a:latin typeface="Agency FB" pitchFamily="34" charset="0"/>
              </a:rPr>
              <a:t>ía</a:t>
            </a:r>
            <a:r>
              <a:rPr lang="es-MX" dirty="0" smtClean="0">
                <a:solidFill>
                  <a:srgbClr val="FFFF00"/>
                </a:solidFill>
                <a:latin typeface="Agency FB" pitchFamily="34" charset="0"/>
              </a:rPr>
              <a:t> de </a:t>
            </a:r>
            <a:r>
              <a:rPr lang="es-MX" dirty="0" err="1" smtClean="0">
                <a:solidFill>
                  <a:srgbClr val="FFFF00"/>
                </a:solidFill>
                <a:latin typeface="Agency FB" pitchFamily="34" charset="0"/>
              </a:rPr>
              <a:t>Peru</a:t>
            </a:r>
            <a:endParaRPr lang="en-US" dirty="0">
              <a:solidFill>
                <a:srgbClr val="FFFF00"/>
              </a:solidFill>
              <a:latin typeface="Agency FB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rgbClr val="FFFF00"/>
                </a:solidFill>
              </a:rPr>
              <a:t>Los español llegaron a Perú en 1535.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La capital de Lima fue establecido en 1535.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Para recibir su independencia era necesario que los españoles no tuvieran domino en esos partes de Sur América.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s-MX" dirty="0" err="1" smtClean="0">
                <a:solidFill>
                  <a:srgbClr val="FFFF00"/>
                </a:solidFill>
              </a:rPr>
              <a:t>WºVenezolano</a:t>
            </a:r>
            <a:r>
              <a:rPr lang="es-MX" dirty="0" smtClean="0">
                <a:solidFill>
                  <a:srgbClr val="FFFF00"/>
                </a:solidFill>
              </a:rPr>
              <a:t>, Simón Bolívar liberó Perú en diciembre de 1824.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Bandera de Perú</a:t>
            </a:r>
            <a:endParaRPr lang="en-US" dirty="0"/>
          </a:p>
        </p:txBody>
      </p:sp>
      <p:pic>
        <p:nvPicPr>
          <p:cNvPr id="7" name="Content Placeholder 6" descr="peru-flag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19125" y="2601119"/>
            <a:ext cx="3714750" cy="2524125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525963"/>
          </a:xfrm>
        </p:spPr>
        <p:txBody>
          <a:bodyPr>
            <a:no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El rojo representa la sangre para la independencia de Perú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El blanco representa la paz en la país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Los fundadores dejaron que el sufrimiento de Perú estuviera representado en la bandera.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Historia de economía de Perú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b="1" dirty="0" smtClean="0"/>
              <a:t>En el inicio la pesca era un gran parte de la economía de Perú</a:t>
            </a:r>
          </a:p>
          <a:p>
            <a:pPr lvl="1"/>
            <a:r>
              <a:rPr lang="es-MX" b="1" dirty="0" smtClean="0"/>
              <a:t>Los peruanos vende atún, el tiburón, y espada</a:t>
            </a:r>
            <a:endParaRPr lang="en-US" b="1" dirty="0" smtClean="0"/>
          </a:p>
          <a:p>
            <a:r>
              <a:rPr lang="es-MX" b="1" dirty="0" smtClean="0"/>
              <a:t>También,  animales domésticos son muy importante </a:t>
            </a:r>
          </a:p>
          <a:p>
            <a:r>
              <a:rPr lang="es-MX" b="1" dirty="0" smtClean="0"/>
              <a:t>Cuando está mirando a la economía de Perú, </a:t>
            </a:r>
          </a:p>
          <a:p>
            <a:pPr lvl="1">
              <a:buNone/>
            </a:pP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5" name="Content Placeholder 4" descr="llam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981200"/>
            <a:ext cx="3382169" cy="338216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http://www.brukeroptics.com/south_america0.html?&amp;L=10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http://www.heritage-history.com/www/heritage.php?Dir=wars&amp;FileName=wars_saindependence.php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http://www.riantours.com/lima_arequipa_cusco_tour_8days.htm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http://encefalus.com/sociopolitical/different-view-economics/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4090</TotalTime>
  <Words>154</Words>
  <Application>Microsoft Office PowerPoint</Application>
  <PresentationFormat>On-screen Show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Historia de Perú</vt:lpstr>
      <vt:lpstr>Independencía de Peru</vt:lpstr>
      <vt:lpstr>Slide 3</vt:lpstr>
      <vt:lpstr>La Bandera de Perú</vt:lpstr>
      <vt:lpstr>Historia de economía de Perú</vt:lpstr>
      <vt:lpstr>Slide 6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</dc:title>
  <dc:creator>lhutton-work</dc:creator>
  <cp:lastModifiedBy>lhutton-work</cp:lastModifiedBy>
  <cp:revision>5</cp:revision>
  <dcterms:created xsi:type="dcterms:W3CDTF">2011-01-22T23:53:43Z</dcterms:created>
  <dcterms:modified xsi:type="dcterms:W3CDTF">2011-01-25T20:03:52Z</dcterms:modified>
</cp:coreProperties>
</file>